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70" r:id="rId5"/>
    <p:sldId id="263" r:id="rId6"/>
    <p:sldId id="271" r:id="rId7"/>
    <p:sldId id="262" r:id="rId8"/>
    <p:sldId id="268" r:id="rId9"/>
    <p:sldId id="261" r:id="rId10"/>
    <p:sldId id="260" r:id="rId11"/>
    <p:sldId id="259" r:id="rId12"/>
    <p:sldId id="264" r:id="rId13"/>
    <p:sldId id="265" r:id="rId14"/>
    <p:sldId id="269" r:id="rId15"/>
    <p:sldId id="266" r:id="rId16"/>
    <p:sldId id="267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63" autoAdjust="0"/>
  </p:normalViewPr>
  <p:slideViewPr>
    <p:cSldViewPr>
      <p:cViewPr>
        <p:scale>
          <a:sx n="87" d="100"/>
          <a:sy n="87" d="100"/>
        </p:scale>
        <p:origin x="-8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0DB281-68FC-44FB-A07B-C9D925B844BD}" type="doc">
      <dgm:prSet loTypeId="urn:microsoft.com/office/officeart/2005/8/layout/radial2" loCatId="relationship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11C98DA5-B775-4C7F-B352-C26F822890F0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Тренеры высшей категории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7 чел.</a:t>
          </a:r>
          <a:endParaRPr lang="ru-RU" sz="1800" b="1" dirty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</a:endParaRPr>
        </a:p>
      </dgm:t>
    </dgm:pt>
    <dgm:pt modelId="{A713346D-A1E1-4307-BFC5-7AAEAB761E54}" type="parTrans" cxnId="{44B1B402-B20E-4857-9585-FF0F435666E0}">
      <dgm:prSet/>
      <dgm:spPr/>
      <dgm:t>
        <a:bodyPr/>
        <a:lstStyle/>
        <a:p>
          <a:endParaRPr lang="ru-RU"/>
        </a:p>
      </dgm:t>
    </dgm:pt>
    <dgm:pt modelId="{B7951113-AEEE-4763-B46C-F95DCD83819C}" type="sibTrans" cxnId="{44B1B402-B20E-4857-9585-FF0F435666E0}">
      <dgm:prSet/>
      <dgm:spPr/>
      <dgm:t>
        <a:bodyPr/>
        <a:lstStyle/>
        <a:p>
          <a:endParaRPr lang="ru-RU"/>
        </a:p>
      </dgm:t>
    </dgm:pt>
    <dgm:pt modelId="{4783BED7-5DEA-45A2-9CA1-7CD02E5DEB23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Тренеры</a:t>
          </a:r>
        </a:p>
        <a:p>
          <a:pPr>
            <a:spcAft>
              <a:spcPts val="0"/>
            </a:spcAft>
          </a:pP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 </a:t>
          </a:r>
          <a:r>
            <a: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I</a:t>
          </a: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 категории</a:t>
          </a:r>
        </a:p>
        <a:p>
          <a:pPr>
            <a:spcAft>
              <a:spcPts val="0"/>
            </a:spcAft>
          </a:pP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6 чел.</a:t>
          </a:r>
          <a:endParaRPr lang="ru-RU" sz="1800" b="1" dirty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  <a:cs typeface="Arial" pitchFamily="34" charset="0"/>
          </a:endParaRPr>
        </a:p>
      </dgm:t>
    </dgm:pt>
    <dgm:pt modelId="{FCA26DD7-FC41-4A73-A240-46D1D9045285}" type="parTrans" cxnId="{BF9A09C6-14E8-4DAA-9C67-17477675082C}">
      <dgm:prSet/>
      <dgm:spPr/>
      <dgm:t>
        <a:bodyPr/>
        <a:lstStyle/>
        <a:p>
          <a:endParaRPr lang="ru-RU"/>
        </a:p>
      </dgm:t>
    </dgm:pt>
    <dgm:pt modelId="{8A2C737C-24F3-49D9-8CA6-A821212C243D}" type="sibTrans" cxnId="{BF9A09C6-14E8-4DAA-9C67-17477675082C}">
      <dgm:prSet/>
      <dgm:spPr/>
      <dgm:t>
        <a:bodyPr/>
        <a:lstStyle/>
        <a:p>
          <a:endParaRPr lang="ru-RU"/>
        </a:p>
      </dgm:t>
    </dgm:pt>
    <dgm:pt modelId="{72EFC24E-0466-41B1-94F7-402C9C88EFC0}">
      <dgm:prSet phldrT="[Текст]" custT="1"/>
      <dgm:spPr/>
      <dgm:t>
        <a:bodyPr/>
        <a:lstStyle/>
        <a:p>
          <a:r>
            <a:rPr lang="ru-RU" sz="2000" b="1" u="sng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Администрация:</a:t>
          </a:r>
        </a:p>
        <a:p>
          <a:r>
            <a:rPr lang="ru-RU" sz="2000" b="1" u="none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Директор – </a:t>
          </a:r>
          <a:r>
            <a:rPr lang="ru-RU" sz="2000" b="1" u="none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аттестован на высшею категорию</a:t>
          </a:r>
          <a:endParaRPr lang="ru-RU" sz="2000" b="1" u="none" dirty="0" smtClean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</a:endParaRPr>
        </a:p>
        <a:p>
          <a:r>
            <a:rPr lang="ru-RU" sz="2000" b="1" u="none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Заместитель директора – </a:t>
          </a:r>
          <a:r>
            <a:rPr lang="ru-RU" sz="2000" b="1" u="none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аттестован на </a:t>
          </a:r>
          <a:r>
            <a:rPr lang="en-US" sz="2000" b="1" u="none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I </a:t>
          </a:r>
          <a:r>
            <a:rPr lang="ru-RU" sz="2000" b="1" u="none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категорию</a:t>
          </a:r>
          <a:endParaRPr lang="ru-RU" sz="2000" b="1" u="none" dirty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</a:endParaRPr>
        </a:p>
      </dgm:t>
    </dgm:pt>
    <dgm:pt modelId="{B6E265AC-0000-4082-8C1D-817A47A79271}" type="parTrans" cxnId="{B2719E44-B366-463D-923C-362B41B30DD2}">
      <dgm:prSet/>
      <dgm:spPr/>
      <dgm:t>
        <a:bodyPr/>
        <a:lstStyle/>
        <a:p>
          <a:endParaRPr lang="ru-RU"/>
        </a:p>
      </dgm:t>
    </dgm:pt>
    <dgm:pt modelId="{D8B4CDCC-AD4F-4516-9827-3A448527863C}" type="sibTrans" cxnId="{B2719E44-B366-463D-923C-362B41B30DD2}">
      <dgm:prSet/>
      <dgm:spPr/>
      <dgm:t>
        <a:bodyPr/>
        <a:lstStyle/>
        <a:p>
          <a:endParaRPr lang="ru-RU"/>
        </a:p>
      </dgm:t>
    </dgm:pt>
    <dgm:pt modelId="{5DC2F178-9BA8-41E0-BFB9-402D6C7AE2F2}">
      <dgm:prSet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4 аттестованных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в соответствии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с занимаемой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должностью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ru-RU" sz="1300" dirty="0"/>
        </a:p>
      </dgm:t>
    </dgm:pt>
    <dgm:pt modelId="{E627466E-74DC-40BD-AE64-0ACD5C9E6BE5}" type="parTrans" cxnId="{6ED7090B-C216-4A2E-A7C5-A6B94A8CCDAD}">
      <dgm:prSet/>
      <dgm:spPr/>
      <dgm:t>
        <a:bodyPr/>
        <a:lstStyle/>
        <a:p>
          <a:endParaRPr lang="ru-RU"/>
        </a:p>
      </dgm:t>
    </dgm:pt>
    <dgm:pt modelId="{2442DC51-F405-499B-BE71-2F26325D6826}" type="sibTrans" cxnId="{6ED7090B-C216-4A2E-A7C5-A6B94A8CCDAD}">
      <dgm:prSet/>
      <dgm:spPr/>
      <dgm:t>
        <a:bodyPr/>
        <a:lstStyle/>
        <a:p>
          <a:endParaRPr lang="ru-RU"/>
        </a:p>
      </dgm:t>
    </dgm:pt>
    <dgm:pt modelId="{3DFD6CD4-8795-4CCA-AA5C-E5550756FED8}">
      <dgm:prSet custT="1"/>
      <dgm:spPr/>
      <dgm:t>
        <a:bodyPr/>
        <a:lstStyle/>
        <a:p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2 человека в декретном отпуске</a:t>
          </a:r>
          <a:endParaRPr lang="ru-RU" sz="1800" b="1" dirty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</a:endParaRPr>
        </a:p>
      </dgm:t>
    </dgm:pt>
    <dgm:pt modelId="{DBA665F6-B8C6-447D-ABC2-8CF3BE8A94B2}" type="parTrans" cxnId="{76A287A8-7389-4C2F-AD77-8507DF2D2F3B}">
      <dgm:prSet/>
      <dgm:spPr/>
      <dgm:t>
        <a:bodyPr/>
        <a:lstStyle/>
        <a:p>
          <a:endParaRPr lang="ru-RU"/>
        </a:p>
      </dgm:t>
    </dgm:pt>
    <dgm:pt modelId="{16552094-3482-4A64-ABA5-226083E001E3}" type="sibTrans" cxnId="{76A287A8-7389-4C2F-AD77-8507DF2D2F3B}">
      <dgm:prSet/>
      <dgm:spPr/>
      <dgm:t>
        <a:bodyPr/>
        <a:lstStyle/>
        <a:p>
          <a:endParaRPr lang="ru-RU"/>
        </a:p>
      </dgm:t>
    </dgm:pt>
    <dgm:pt modelId="{81947558-C938-40AD-A7E2-9F5B3541BEE9}" type="pres">
      <dgm:prSet presAssocID="{140DB281-68FC-44FB-A07B-C9D925B844BD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849E83-FEB6-4DB9-A5C0-7DBDEC6B3938}" type="pres">
      <dgm:prSet presAssocID="{140DB281-68FC-44FB-A07B-C9D925B844BD}" presName="cycle" presStyleCnt="0"/>
      <dgm:spPr/>
    </dgm:pt>
    <dgm:pt modelId="{CEF22DCC-D616-455C-9841-EAE11CAB58AE}" type="pres">
      <dgm:prSet presAssocID="{140DB281-68FC-44FB-A07B-C9D925B844BD}" presName="centerShape" presStyleCnt="0"/>
      <dgm:spPr/>
    </dgm:pt>
    <dgm:pt modelId="{6D2F68E7-AC16-4447-9A20-37B57F82AB38}" type="pres">
      <dgm:prSet presAssocID="{140DB281-68FC-44FB-A07B-C9D925B844BD}" presName="connSite" presStyleLbl="node1" presStyleIdx="0" presStyleCnt="6"/>
      <dgm:spPr/>
    </dgm:pt>
    <dgm:pt modelId="{E9A7267F-E858-4C7C-8ADE-6974A60846A0}" type="pres">
      <dgm:prSet presAssocID="{140DB281-68FC-44FB-A07B-C9D925B844BD}" presName="visible" presStyleLbl="node1" presStyleIdx="0" presStyleCnt="6" custScaleX="219165" custScaleY="132141" custLinFactNeighborX="1228" custLinFactNeighborY="-14052"/>
      <dgm:spPr>
        <a:solidFill>
          <a:schemeClr val="accent6">
            <a:lumMod val="60000"/>
            <a:lumOff val="40000"/>
          </a:schemeClr>
        </a:solidFill>
      </dgm:spPr>
    </dgm:pt>
    <dgm:pt modelId="{26E2666A-AAD5-46AE-8E28-5F41CDD8EB3F}" type="pres">
      <dgm:prSet presAssocID="{A713346D-A1E1-4307-BFC5-7AAEAB761E54}" presName="Name25" presStyleLbl="parChTrans1D1" presStyleIdx="0" presStyleCnt="5"/>
      <dgm:spPr/>
      <dgm:t>
        <a:bodyPr/>
        <a:lstStyle/>
        <a:p>
          <a:endParaRPr lang="ru-RU"/>
        </a:p>
      </dgm:t>
    </dgm:pt>
    <dgm:pt modelId="{F6AF1C40-AE74-4977-B906-43089489BC7D}" type="pres">
      <dgm:prSet presAssocID="{11C98DA5-B775-4C7F-B352-C26F822890F0}" presName="node" presStyleCnt="0"/>
      <dgm:spPr/>
    </dgm:pt>
    <dgm:pt modelId="{9D87C3AB-5405-48B5-99D5-E1DEC180A2F1}" type="pres">
      <dgm:prSet presAssocID="{11C98DA5-B775-4C7F-B352-C26F822890F0}" presName="parentNode" presStyleLbl="node1" presStyleIdx="1" presStyleCnt="6" custScaleX="228216" custScaleY="1425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4AA8E-56BF-4503-83E8-5C3DEB118974}" type="pres">
      <dgm:prSet presAssocID="{11C98DA5-B775-4C7F-B352-C26F822890F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ED15E8-E164-4FA9-94EA-F035AEDAED06}" type="pres">
      <dgm:prSet presAssocID="{FCA26DD7-FC41-4A73-A240-46D1D9045285}" presName="Name25" presStyleLbl="parChTrans1D1" presStyleIdx="1" presStyleCnt="5"/>
      <dgm:spPr/>
      <dgm:t>
        <a:bodyPr/>
        <a:lstStyle/>
        <a:p>
          <a:endParaRPr lang="ru-RU"/>
        </a:p>
      </dgm:t>
    </dgm:pt>
    <dgm:pt modelId="{5D178E24-78FB-4EF0-85C3-078B9353D9EF}" type="pres">
      <dgm:prSet presAssocID="{4783BED7-5DEA-45A2-9CA1-7CD02E5DEB23}" presName="node" presStyleCnt="0"/>
      <dgm:spPr/>
    </dgm:pt>
    <dgm:pt modelId="{0B0D0F1F-4FB2-4F25-AF3E-C678383AA2E1}" type="pres">
      <dgm:prSet presAssocID="{4783BED7-5DEA-45A2-9CA1-7CD02E5DEB23}" presName="parentNode" presStyleLbl="node1" presStyleIdx="2" presStyleCnt="6" custScaleX="209290" custScaleY="137155" custLinFactX="50601" custLinFactNeighborX="100000" custLinFactNeighborY="-646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02FCB3-7E38-4FD1-8EF1-AF77B9FD1196}" type="pres">
      <dgm:prSet presAssocID="{4783BED7-5DEA-45A2-9CA1-7CD02E5DEB23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48923-516D-4DEC-BF9E-B6B8B53720DC}" type="pres">
      <dgm:prSet presAssocID="{B6E265AC-0000-4082-8C1D-817A47A79271}" presName="Name25" presStyleLbl="parChTrans1D1" presStyleIdx="2" presStyleCnt="5"/>
      <dgm:spPr/>
      <dgm:t>
        <a:bodyPr/>
        <a:lstStyle/>
        <a:p>
          <a:endParaRPr lang="ru-RU"/>
        </a:p>
      </dgm:t>
    </dgm:pt>
    <dgm:pt modelId="{2028EA21-1E93-4686-A951-85C88ABB91C3}" type="pres">
      <dgm:prSet presAssocID="{72EFC24E-0466-41B1-94F7-402C9C88EFC0}" presName="node" presStyleCnt="0"/>
      <dgm:spPr/>
    </dgm:pt>
    <dgm:pt modelId="{572BD858-A394-4EA3-BA58-4FD76B4C56B0}" type="pres">
      <dgm:prSet presAssocID="{72EFC24E-0466-41B1-94F7-402C9C88EFC0}" presName="parentNode" presStyleLbl="node1" presStyleIdx="3" presStyleCnt="6" custScaleX="378056" custScaleY="220785" custLinFactX="100000" custLinFactNeighborX="119175" custLinFactNeighborY="-58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EF4D6-CA01-485C-B476-DE49C89B5936}" type="pres">
      <dgm:prSet presAssocID="{72EFC24E-0466-41B1-94F7-402C9C88EFC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2DA91-6912-410F-BDB3-3CD3393222E1}" type="pres">
      <dgm:prSet presAssocID="{E627466E-74DC-40BD-AE64-0ACD5C9E6BE5}" presName="Name25" presStyleLbl="parChTrans1D1" presStyleIdx="3" presStyleCnt="5"/>
      <dgm:spPr/>
      <dgm:t>
        <a:bodyPr/>
        <a:lstStyle/>
        <a:p>
          <a:endParaRPr lang="ru-RU"/>
        </a:p>
      </dgm:t>
    </dgm:pt>
    <dgm:pt modelId="{25C77622-D73A-4FCE-9B82-2526352BEDAF}" type="pres">
      <dgm:prSet presAssocID="{5DC2F178-9BA8-41E0-BFB9-402D6C7AE2F2}" presName="node" presStyleCnt="0"/>
      <dgm:spPr/>
    </dgm:pt>
    <dgm:pt modelId="{8C976F99-48AE-4515-A002-261758ACB481}" type="pres">
      <dgm:prSet presAssocID="{5DC2F178-9BA8-41E0-BFB9-402D6C7AE2F2}" presName="parentNode" presStyleLbl="node1" presStyleIdx="4" presStyleCnt="6" custScaleX="258309" custScaleY="160425" custLinFactX="21319" custLinFactNeighborX="100000" custLinFactNeighborY="623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8ACC9-05C9-4CDB-94D4-62A23F33B17A}" type="pres">
      <dgm:prSet presAssocID="{5DC2F178-9BA8-41E0-BFB9-402D6C7AE2F2}" presName="childNode" presStyleLbl="revTx" presStyleIdx="0" presStyleCnt="0">
        <dgm:presLayoutVars>
          <dgm:bulletEnabled val="1"/>
        </dgm:presLayoutVars>
      </dgm:prSet>
      <dgm:spPr/>
    </dgm:pt>
    <dgm:pt modelId="{DEF88DAC-482A-4872-B32F-46BB97A32555}" type="pres">
      <dgm:prSet presAssocID="{DBA665F6-B8C6-447D-ABC2-8CF3BE8A94B2}" presName="Name25" presStyleLbl="parChTrans1D1" presStyleIdx="4" presStyleCnt="5"/>
      <dgm:spPr/>
      <dgm:t>
        <a:bodyPr/>
        <a:lstStyle/>
        <a:p>
          <a:endParaRPr lang="ru-RU"/>
        </a:p>
      </dgm:t>
    </dgm:pt>
    <dgm:pt modelId="{112C790F-07F6-4424-BC37-0E46E2D44F99}" type="pres">
      <dgm:prSet presAssocID="{3DFD6CD4-8795-4CCA-AA5C-E5550756FED8}" presName="node" presStyleCnt="0"/>
      <dgm:spPr/>
    </dgm:pt>
    <dgm:pt modelId="{18573199-693C-4E72-9D6E-3AFED1472391}" type="pres">
      <dgm:prSet presAssocID="{3DFD6CD4-8795-4CCA-AA5C-E5550756FED8}" presName="parentNode" presStyleLbl="node1" presStyleIdx="5" presStyleCnt="6" custScaleX="192427" custScaleY="130152" custLinFactNeighborX="-68620" custLinFactNeighborY="-395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6C9A0C-BA54-48BE-9ACA-67899E536DF7}" type="pres">
      <dgm:prSet presAssocID="{3DFD6CD4-8795-4CCA-AA5C-E5550756FED8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35408A13-69FC-4969-A127-376BC4142673}" type="presOf" srcId="{72EFC24E-0466-41B1-94F7-402C9C88EFC0}" destId="{572BD858-A394-4EA3-BA58-4FD76B4C56B0}" srcOrd="0" destOrd="0" presId="urn:microsoft.com/office/officeart/2005/8/layout/radial2"/>
    <dgm:cxn modelId="{FA0E2B0F-A721-4F9D-8B1F-3523E2D9D606}" type="presOf" srcId="{FCA26DD7-FC41-4A73-A240-46D1D9045285}" destId="{20ED15E8-E164-4FA9-94EA-F035AEDAED06}" srcOrd="0" destOrd="0" presId="urn:microsoft.com/office/officeart/2005/8/layout/radial2"/>
    <dgm:cxn modelId="{18A78639-D51D-4562-B258-B9A98DB21661}" type="presOf" srcId="{DBA665F6-B8C6-447D-ABC2-8CF3BE8A94B2}" destId="{DEF88DAC-482A-4872-B32F-46BB97A32555}" srcOrd="0" destOrd="0" presId="urn:microsoft.com/office/officeart/2005/8/layout/radial2"/>
    <dgm:cxn modelId="{1C72B610-755A-4990-B8BF-5DE415ED62CA}" type="presOf" srcId="{5DC2F178-9BA8-41E0-BFB9-402D6C7AE2F2}" destId="{8C976F99-48AE-4515-A002-261758ACB481}" srcOrd="0" destOrd="0" presId="urn:microsoft.com/office/officeart/2005/8/layout/radial2"/>
    <dgm:cxn modelId="{6ED7090B-C216-4A2E-A7C5-A6B94A8CCDAD}" srcId="{140DB281-68FC-44FB-A07B-C9D925B844BD}" destId="{5DC2F178-9BA8-41E0-BFB9-402D6C7AE2F2}" srcOrd="3" destOrd="0" parTransId="{E627466E-74DC-40BD-AE64-0ACD5C9E6BE5}" sibTransId="{2442DC51-F405-499B-BE71-2F26325D6826}"/>
    <dgm:cxn modelId="{04209DC3-AC70-48BB-93A0-3259F44CDB7E}" type="presOf" srcId="{A713346D-A1E1-4307-BFC5-7AAEAB761E54}" destId="{26E2666A-AAD5-46AE-8E28-5F41CDD8EB3F}" srcOrd="0" destOrd="0" presId="urn:microsoft.com/office/officeart/2005/8/layout/radial2"/>
    <dgm:cxn modelId="{44B1B402-B20E-4857-9585-FF0F435666E0}" srcId="{140DB281-68FC-44FB-A07B-C9D925B844BD}" destId="{11C98DA5-B775-4C7F-B352-C26F822890F0}" srcOrd="0" destOrd="0" parTransId="{A713346D-A1E1-4307-BFC5-7AAEAB761E54}" sibTransId="{B7951113-AEEE-4763-B46C-F95DCD83819C}"/>
    <dgm:cxn modelId="{272C1196-A817-4C97-B0F6-9ACD88D83555}" type="presOf" srcId="{4783BED7-5DEA-45A2-9CA1-7CD02E5DEB23}" destId="{0B0D0F1F-4FB2-4F25-AF3E-C678383AA2E1}" srcOrd="0" destOrd="0" presId="urn:microsoft.com/office/officeart/2005/8/layout/radial2"/>
    <dgm:cxn modelId="{673F9651-5744-46D2-8E59-0CF44B2F35F7}" type="presOf" srcId="{B6E265AC-0000-4082-8C1D-817A47A79271}" destId="{1CC48923-516D-4DEC-BF9E-B6B8B53720DC}" srcOrd="0" destOrd="0" presId="urn:microsoft.com/office/officeart/2005/8/layout/radial2"/>
    <dgm:cxn modelId="{546D8105-1599-411F-8DB1-548AFF252605}" type="presOf" srcId="{3DFD6CD4-8795-4CCA-AA5C-E5550756FED8}" destId="{18573199-693C-4E72-9D6E-3AFED1472391}" srcOrd="0" destOrd="0" presId="urn:microsoft.com/office/officeart/2005/8/layout/radial2"/>
    <dgm:cxn modelId="{B2719E44-B366-463D-923C-362B41B30DD2}" srcId="{140DB281-68FC-44FB-A07B-C9D925B844BD}" destId="{72EFC24E-0466-41B1-94F7-402C9C88EFC0}" srcOrd="2" destOrd="0" parTransId="{B6E265AC-0000-4082-8C1D-817A47A79271}" sibTransId="{D8B4CDCC-AD4F-4516-9827-3A448527863C}"/>
    <dgm:cxn modelId="{89E47FFB-5EE6-44FD-B038-5D79915A59D1}" type="presOf" srcId="{140DB281-68FC-44FB-A07B-C9D925B844BD}" destId="{81947558-C938-40AD-A7E2-9F5B3541BEE9}" srcOrd="0" destOrd="0" presId="urn:microsoft.com/office/officeart/2005/8/layout/radial2"/>
    <dgm:cxn modelId="{76A287A8-7389-4C2F-AD77-8507DF2D2F3B}" srcId="{140DB281-68FC-44FB-A07B-C9D925B844BD}" destId="{3DFD6CD4-8795-4CCA-AA5C-E5550756FED8}" srcOrd="4" destOrd="0" parTransId="{DBA665F6-B8C6-447D-ABC2-8CF3BE8A94B2}" sibTransId="{16552094-3482-4A64-ABA5-226083E001E3}"/>
    <dgm:cxn modelId="{F9F80B9D-641A-458F-9FB8-96E02EB91BC0}" type="presOf" srcId="{E627466E-74DC-40BD-AE64-0ACD5C9E6BE5}" destId="{8052DA91-6912-410F-BDB3-3CD3393222E1}" srcOrd="0" destOrd="0" presId="urn:microsoft.com/office/officeart/2005/8/layout/radial2"/>
    <dgm:cxn modelId="{85E866A5-9A74-45EC-BFBF-3D2DC86DEDDD}" type="presOf" srcId="{11C98DA5-B775-4C7F-B352-C26F822890F0}" destId="{9D87C3AB-5405-48B5-99D5-E1DEC180A2F1}" srcOrd="0" destOrd="0" presId="urn:microsoft.com/office/officeart/2005/8/layout/radial2"/>
    <dgm:cxn modelId="{BF9A09C6-14E8-4DAA-9C67-17477675082C}" srcId="{140DB281-68FC-44FB-A07B-C9D925B844BD}" destId="{4783BED7-5DEA-45A2-9CA1-7CD02E5DEB23}" srcOrd="1" destOrd="0" parTransId="{FCA26DD7-FC41-4A73-A240-46D1D9045285}" sibTransId="{8A2C737C-24F3-49D9-8CA6-A821212C243D}"/>
    <dgm:cxn modelId="{D071BFEE-F479-4F7C-9A3F-31D632DE0F7A}" type="presParOf" srcId="{81947558-C938-40AD-A7E2-9F5B3541BEE9}" destId="{04849E83-FEB6-4DB9-A5C0-7DBDEC6B3938}" srcOrd="0" destOrd="0" presId="urn:microsoft.com/office/officeart/2005/8/layout/radial2"/>
    <dgm:cxn modelId="{0DC7539C-1A18-4176-AC41-F8888D0AD74B}" type="presParOf" srcId="{04849E83-FEB6-4DB9-A5C0-7DBDEC6B3938}" destId="{CEF22DCC-D616-455C-9841-EAE11CAB58AE}" srcOrd="0" destOrd="0" presId="urn:microsoft.com/office/officeart/2005/8/layout/radial2"/>
    <dgm:cxn modelId="{A96CAA60-2120-4941-8A53-8CDFEAB6FAB1}" type="presParOf" srcId="{CEF22DCC-D616-455C-9841-EAE11CAB58AE}" destId="{6D2F68E7-AC16-4447-9A20-37B57F82AB38}" srcOrd="0" destOrd="0" presId="urn:microsoft.com/office/officeart/2005/8/layout/radial2"/>
    <dgm:cxn modelId="{4E2B925D-C2BF-40DD-8AB7-E3186D67E46C}" type="presParOf" srcId="{CEF22DCC-D616-455C-9841-EAE11CAB58AE}" destId="{E9A7267F-E858-4C7C-8ADE-6974A60846A0}" srcOrd="1" destOrd="0" presId="urn:microsoft.com/office/officeart/2005/8/layout/radial2"/>
    <dgm:cxn modelId="{63FB3BD8-14DC-484D-A882-F900B6F01370}" type="presParOf" srcId="{04849E83-FEB6-4DB9-A5C0-7DBDEC6B3938}" destId="{26E2666A-AAD5-46AE-8E28-5F41CDD8EB3F}" srcOrd="1" destOrd="0" presId="urn:microsoft.com/office/officeart/2005/8/layout/radial2"/>
    <dgm:cxn modelId="{56453E31-BDC1-4DBE-B66B-891FBAB2E29B}" type="presParOf" srcId="{04849E83-FEB6-4DB9-A5C0-7DBDEC6B3938}" destId="{F6AF1C40-AE74-4977-B906-43089489BC7D}" srcOrd="2" destOrd="0" presId="urn:microsoft.com/office/officeart/2005/8/layout/radial2"/>
    <dgm:cxn modelId="{D2C55DE4-82FB-4A53-AFD4-813FEE90CFE3}" type="presParOf" srcId="{F6AF1C40-AE74-4977-B906-43089489BC7D}" destId="{9D87C3AB-5405-48B5-99D5-E1DEC180A2F1}" srcOrd="0" destOrd="0" presId="urn:microsoft.com/office/officeart/2005/8/layout/radial2"/>
    <dgm:cxn modelId="{F1378A57-E637-40F5-B929-F0A130964597}" type="presParOf" srcId="{F6AF1C40-AE74-4977-B906-43089489BC7D}" destId="{81D4AA8E-56BF-4503-83E8-5C3DEB118974}" srcOrd="1" destOrd="0" presId="urn:microsoft.com/office/officeart/2005/8/layout/radial2"/>
    <dgm:cxn modelId="{2618E911-BE6F-4400-98BA-9780A42398BE}" type="presParOf" srcId="{04849E83-FEB6-4DB9-A5C0-7DBDEC6B3938}" destId="{20ED15E8-E164-4FA9-94EA-F035AEDAED06}" srcOrd="3" destOrd="0" presId="urn:microsoft.com/office/officeart/2005/8/layout/radial2"/>
    <dgm:cxn modelId="{B8164D08-9071-4865-9798-FC73AAE64F1B}" type="presParOf" srcId="{04849E83-FEB6-4DB9-A5C0-7DBDEC6B3938}" destId="{5D178E24-78FB-4EF0-85C3-078B9353D9EF}" srcOrd="4" destOrd="0" presId="urn:microsoft.com/office/officeart/2005/8/layout/radial2"/>
    <dgm:cxn modelId="{69BB8A66-BCBF-4D3D-A9CD-D7C4F0202934}" type="presParOf" srcId="{5D178E24-78FB-4EF0-85C3-078B9353D9EF}" destId="{0B0D0F1F-4FB2-4F25-AF3E-C678383AA2E1}" srcOrd="0" destOrd="0" presId="urn:microsoft.com/office/officeart/2005/8/layout/radial2"/>
    <dgm:cxn modelId="{FDE01FA0-30AD-43D9-971B-2155B9E81B4C}" type="presParOf" srcId="{5D178E24-78FB-4EF0-85C3-078B9353D9EF}" destId="{2002FCB3-7E38-4FD1-8EF1-AF77B9FD1196}" srcOrd="1" destOrd="0" presId="urn:microsoft.com/office/officeart/2005/8/layout/radial2"/>
    <dgm:cxn modelId="{A66AF3EE-09C4-447D-BBE3-EB5AFFD93771}" type="presParOf" srcId="{04849E83-FEB6-4DB9-A5C0-7DBDEC6B3938}" destId="{1CC48923-516D-4DEC-BF9E-B6B8B53720DC}" srcOrd="5" destOrd="0" presId="urn:microsoft.com/office/officeart/2005/8/layout/radial2"/>
    <dgm:cxn modelId="{3FF42C1F-D8DA-4CC5-AF8D-66353A7C03DF}" type="presParOf" srcId="{04849E83-FEB6-4DB9-A5C0-7DBDEC6B3938}" destId="{2028EA21-1E93-4686-A951-85C88ABB91C3}" srcOrd="6" destOrd="0" presId="urn:microsoft.com/office/officeart/2005/8/layout/radial2"/>
    <dgm:cxn modelId="{EE89CE85-4803-47E6-863D-9CFB5E082CC9}" type="presParOf" srcId="{2028EA21-1E93-4686-A951-85C88ABB91C3}" destId="{572BD858-A394-4EA3-BA58-4FD76B4C56B0}" srcOrd="0" destOrd="0" presId="urn:microsoft.com/office/officeart/2005/8/layout/radial2"/>
    <dgm:cxn modelId="{48251910-E041-4723-B7A5-5F3EA0A03F40}" type="presParOf" srcId="{2028EA21-1E93-4686-A951-85C88ABB91C3}" destId="{737EF4D6-CA01-485C-B476-DE49C89B5936}" srcOrd="1" destOrd="0" presId="urn:microsoft.com/office/officeart/2005/8/layout/radial2"/>
    <dgm:cxn modelId="{02B6E098-D875-49B5-97D6-E3B7F392DD66}" type="presParOf" srcId="{04849E83-FEB6-4DB9-A5C0-7DBDEC6B3938}" destId="{8052DA91-6912-410F-BDB3-3CD3393222E1}" srcOrd="7" destOrd="0" presId="urn:microsoft.com/office/officeart/2005/8/layout/radial2"/>
    <dgm:cxn modelId="{51E64BC9-0A2F-4AA3-9FAB-DF4695177DF3}" type="presParOf" srcId="{04849E83-FEB6-4DB9-A5C0-7DBDEC6B3938}" destId="{25C77622-D73A-4FCE-9B82-2526352BEDAF}" srcOrd="8" destOrd="0" presId="urn:microsoft.com/office/officeart/2005/8/layout/radial2"/>
    <dgm:cxn modelId="{84D1D83C-24DC-4FC7-920D-9FCD094FCB37}" type="presParOf" srcId="{25C77622-D73A-4FCE-9B82-2526352BEDAF}" destId="{8C976F99-48AE-4515-A002-261758ACB481}" srcOrd="0" destOrd="0" presId="urn:microsoft.com/office/officeart/2005/8/layout/radial2"/>
    <dgm:cxn modelId="{36007B2F-2029-4654-AC9B-A6311208A231}" type="presParOf" srcId="{25C77622-D73A-4FCE-9B82-2526352BEDAF}" destId="{84A8ACC9-05C9-4CDB-94D4-62A23F33B17A}" srcOrd="1" destOrd="0" presId="urn:microsoft.com/office/officeart/2005/8/layout/radial2"/>
    <dgm:cxn modelId="{313768C2-F51F-4CBD-9553-D26A7350E738}" type="presParOf" srcId="{04849E83-FEB6-4DB9-A5C0-7DBDEC6B3938}" destId="{DEF88DAC-482A-4872-B32F-46BB97A32555}" srcOrd="9" destOrd="0" presId="urn:microsoft.com/office/officeart/2005/8/layout/radial2"/>
    <dgm:cxn modelId="{9F0AFE2B-7614-43F9-AD02-53639D4D6BC3}" type="presParOf" srcId="{04849E83-FEB6-4DB9-A5C0-7DBDEC6B3938}" destId="{112C790F-07F6-4424-BC37-0E46E2D44F99}" srcOrd="10" destOrd="0" presId="urn:microsoft.com/office/officeart/2005/8/layout/radial2"/>
    <dgm:cxn modelId="{E0680081-90EB-4298-8A1A-6BD61EB5F1E8}" type="presParOf" srcId="{112C790F-07F6-4424-BC37-0E46E2D44F99}" destId="{18573199-693C-4E72-9D6E-3AFED1472391}" srcOrd="0" destOrd="0" presId="urn:microsoft.com/office/officeart/2005/8/layout/radial2"/>
    <dgm:cxn modelId="{414C0489-5EE7-4255-A519-E46B067A2FF0}" type="presParOf" srcId="{112C790F-07F6-4424-BC37-0E46E2D44F99}" destId="{8C6C9A0C-BA54-48BE-9ACA-67899E536DF7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88DAC-482A-4872-B32F-46BB97A32555}">
      <dsp:nvSpPr>
        <dsp:cNvPr id="0" name=""/>
        <dsp:cNvSpPr/>
      </dsp:nvSpPr>
      <dsp:spPr>
        <a:xfrm rot="4078340">
          <a:off x="1661120" y="4013275"/>
          <a:ext cx="898138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898138" y="18830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2DA91-6912-410F-BDB3-3CD3393222E1}">
      <dsp:nvSpPr>
        <dsp:cNvPr id="0" name=""/>
        <dsp:cNvSpPr/>
      </dsp:nvSpPr>
      <dsp:spPr>
        <a:xfrm rot="1787302">
          <a:off x="2152996" y="3881950"/>
          <a:ext cx="2172851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2172851" y="18830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48923-516D-4DEC-BF9E-B6B8B53720DC}">
      <dsp:nvSpPr>
        <dsp:cNvPr id="0" name=""/>
        <dsp:cNvSpPr/>
      </dsp:nvSpPr>
      <dsp:spPr>
        <a:xfrm rot="21554390">
          <a:off x="2296462" y="2980086"/>
          <a:ext cx="1979247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1979247" y="18830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ED15E8-E164-4FA9-94EA-F035AEDAED06}">
      <dsp:nvSpPr>
        <dsp:cNvPr id="0" name=""/>
        <dsp:cNvSpPr/>
      </dsp:nvSpPr>
      <dsp:spPr>
        <a:xfrm rot="19940118">
          <a:off x="2142768" y="2064188"/>
          <a:ext cx="2690368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2690368" y="18830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E2666A-AAD5-46AE-8E28-5F41CDD8EB3F}">
      <dsp:nvSpPr>
        <dsp:cNvPr id="0" name=""/>
        <dsp:cNvSpPr/>
      </dsp:nvSpPr>
      <dsp:spPr>
        <a:xfrm rot="18066492">
          <a:off x="1722546" y="1807051"/>
          <a:ext cx="1397360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1397360" y="18830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A7267F-E858-4C7C-8ADE-6974A60846A0}">
      <dsp:nvSpPr>
        <dsp:cNvPr id="0" name=""/>
        <dsp:cNvSpPr/>
      </dsp:nvSpPr>
      <dsp:spPr>
        <a:xfrm>
          <a:off x="-144020" y="1655888"/>
          <a:ext cx="3731223" cy="2249663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87C3AB-5405-48B5-99D5-E1DEC180A2F1}">
      <dsp:nvSpPr>
        <dsp:cNvPr id="0" name=""/>
        <dsp:cNvSpPr/>
      </dsp:nvSpPr>
      <dsp:spPr>
        <a:xfrm>
          <a:off x="2027673" y="-181511"/>
          <a:ext cx="2331188" cy="145596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Тренеры высшей категории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7 чел.</a:t>
          </a:r>
          <a:endParaRPr lang="ru-RU" sz="1800" b="1" kern="1200" dirty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</a:endParaRPr>
        </a:p>
      </dsp:txBody>
      <dsp:txXfrm>
        <a:off x="2369068" y="31710"/>
        <a:ext cx="1648398" cy="1029519"/>
      </dsp:txXfrm>
    </dsp:sp>
    <dsp:sp modelId="{0B0D0F1F-4FB2-4F25-AF3E-C678383AA2E1}">
      <dsp:nvSpPr>
        <dsp:cNvPr id="0" name=""/>
        <dsp:cNvSpPr/>
      </dsp:nvSpPr>
      <dsp:spPr>
        <a:xfrm>
          <a:off x="4445144" y="320364"/>
          <a:ext cx="2137862" cy="140101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Тренеры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 </a:t>
          </a:r>
          <a:r>
            <a:rPr lang="en-US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I</a:t>
          </a: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 категории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rPr>
            <a:t>6 чел.</a:t>
          </a:r>
          <a:endParaRPr lang="ru-RU" sz="1800" b="1" kern="1200" dirty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  <a:cs typeface="Arial" pitchFamily="34" charset="0"/>
          </a:endParaRPr>
        </a:p>
      </dsp:txBody>
      <dsp:txXfrm>
        <a:off x="4758227" y="525538"/>
        <a:ext cx="1511696" cy="990667"/>
      </dsp:txXfrm>
    </dsp:sp>
    <dsp:sp modelId="{572BD858-A394-4EA3-BA58-4FD76B4C56B0}">
      <dsp:nvSpPr>
        <dsp:cNvPr id="0" name=""/>
        <dsp:cNvSpPr/>
      </dsp:nvSpPr>
      <dsp:spPr>
        <a:xfrm>
          <a:off x="4275124" y="1832533"/>
          <a:ext cx="3861779" cy="225528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Администрация: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none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Директор – </a:t>
          </a:r>
          <a:r>
            <a:rPr lang="ru-RU" sz="2000" b="1" u="none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аттестован на высшею категорию</a:t>
          </a:r>
          <a:endParaRPr lang="ru-RU" sz="2000" b="1" u="none" kern="1200" dirty="0" smtClean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none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Заместитель директора – </a:t>
          </a:r>
          <a:r>
            <a:rPr lang="ru-RU" sz="2000" b="1" u="none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аттестован на </a:t>
          </a:r>
          <a:r>
            <a:rPr lang="en-US" sz="2000" b="1" u="none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I </a:t>
          </a:r>
          <a:r>
            <a:rPr lang="ru-RU" sz="2000" b="1" u="none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категорию</a:t>
          </a:r>
          <a:endParaRPr lang="ru-RU" sz="2000" b="1" u="none" kern="1200" dirty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</a:endParaRPr>
        </a:p>
      </dsp:txBody>
      <dsp:txXfrm>
        <a:off x="4840668" y="2162811"/>
        <a:ext cx="2730691" cy="1594726"/>
      </dsp:txXfrm>
    </dsp:sp>
    <dsp:sp modelId="{8C976F99-48AE-4515-A002-261758ACB481}">
      <dsp:nvSpPr>
        <dsp:cNvPr id="0" name=""/>
        <dsp:cNvSpPr/>
      </dsp:nvSpPr>
      <dsp:spPr>
        <a:xfrm>
          <a:off x="3833083" y="4176466"/>
          <a:ext cx="2638583" cy="163871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4 аттестованных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в соответствии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с занимаемой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должностью</a:t>
          </a:r>
        </a:p>
        <a:p>
          <a:pPr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4219495" y="4416450"/>
        <a:ext cx="1865759" cy="1158746"/>
      </dsp:txXfrm>
    </dsp:sp>
    <dsp:sp modelId="{18573199-693C-4E72-9D6E-3AFED1472391}">
      <dsp:nvSpPr>
        <dsp:cNvPr id="0" name=""/>
        <dsp:cNvSpPr/>
      </dsp:nvSpPr>
      <dsp:spPr>
        <a:xfrm>
          <a:off x="1555218" y="4424820"/>
          <a:ext cx="1965609" cy="132948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rPr>
            <a:t>2 человека в декретном отпуске</a:t>
          </a:r>
          <a:endParaRPr lang="ru-RU" sz="1800" b="1" kern="1200" dirty="0">
            <a:solidFill>
              <a:schemeClr val="tx1">
                <a:lumMod val="95000"/>
                <a:lumOff val="5000"/>
              </a:schemeClr>
            </a:solidFill>
            <a:latin typeface="Monotype Corsiva" pitchFamily="66" charset="0"/>
          </a:endParaRPr>
        </a:p>
      </dsp:txBody>
      <dsp:txXfrm>
        <a:off x="1843075" y="4619518"/>
        <a:ext cx="1389895" cy="940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56A73B-D985-4B87-B569-71CC5581BA78}" type="datetimeFigureOut">
              <a:rPr lang="ru-RU" smtClean="0"/>
              <a:t>29.03.2015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CC2531-3BC4-4464-8495-A50D6138A2D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&amp;Fcy;&amp;acy;&amp;jcy;&amp;lcy;&amp;ycy; Premium, &amp;ocy;&amp;tcy;&amp;ncy;&amp;ocy;&amp;scy;&amp;yacy;&amp;shchcy;&amp;icy;&amp;iecy;&amp;scy;&amp;yacy; &amp;kcy; &amp;tcy;&amp;icy;&amp;pcy;&amp;acy;&amp;mcy; &amp;Scy;&amp;tcy;&amp;ocy;&amp;kcy;&amp;ocy;&amp;vcy;&amp;ycy;&amp;iecy; &amp;icy;&amp;zcy;&amp;ocy;&amp;bcy;&amp;rcy;&amp;acy;&amp;zhcy;&amp;iecy;&amp;ncy;&amp;icy;&amp;yacy;, &amp;vcy; &amp;kcy;&amp;acy;&amp;tcy;&amp;iecy;&amp;gcy;&amp;ocy;&amp;rcy;&amp;icy;&amp;icy; &quot;&amp;Zcy;&amp;ncy;&amp;acy;&amp;kcy;&amp;icy; &amp;icy; &amp;scy;&amp;icy;&amp;mcy;&amp;vcy;&amp;ocy;&amp;lcy;&amp;ycy;&quot; (&amp;Pcy;&amp;ocy;&amp;kcy;&amp;acy;&amp;zcy;&amp;ycy;&amp;vcy;&amp;acy;&amp;iecy;&amp;tcy; &amp;ocy;&amp;tcy; 82825 &amp;dcy;&amp;ocy; 82908 &amp;icy;&amp;zcy; 83325 &amp;icy;&amp;z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-756592" y="1700808"/>
            <a:ext cx="729575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Отчет</a:t>
            </a:r>
          </a:p>
          <a:p>
            <a:pPr algn="ctr"/>
            <a:r>
              <a:rPr lang="ru-RU" sz="72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ДЮСШОР «Дельта»</a:t>
            </a:r>
          </a:p>
          <a:p>
            <a:pPr algn="ctr"/>
            <a:r>
              <a:rPr lang="ru-RU" sz="7200" b="1" dirty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з</a:t>
            </a:r>
            <a:r>
              <a:rPr lang="ru-RU" sz="72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а 2014 год</a:t>
            </a:r>
            <a:endParaRPr lang="ru-RU" sz="72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840" y="620688"/>
            <a:ext cx="2839239" cy="92333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5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ГСС-ВСМ</a:t>
            </a:r>
            <a:endParaRPr lang="ru-RU" sz="5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72816"/>
            <a:ext cx="46682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Чемпионаты РФ -2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Зональные чемпионаты РФ -2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Кубок РФ-2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Соревнования международного уровня</a:t>
            </a:r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717032"/>
            <a:ext cx="466185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Выполнены разряды КМС-  12 человек</a:t>
            </a:r>
          </a:p>
          <a:p>
            <a:pPr indent="358775"/>
            <a:r>
              <a:rPr lang="ru-RU" sz="2400" b="1" u="sng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МС- 4 человека: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Фахреев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Артур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Лисичкина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Анастасия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Чистякова Елизавета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Кислов Артур (инвалид по слуху)</a:t>
            </a:r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122" name="Picture 2" descr="C:\Documents and Settings\kgd010\Рабочий стол\дюсшор дельта\ГСС и ВС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00808"/>
            <a:ext cx="3177117" cy="237241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2" r="17732"/>
          <a:stretch/>
        </p:blipFill>
        <p:spPr bwMode="auto">
          <a:xfrm>
            <a:off x="5508103" y="4221088"/>
            <a:ext cx="3177117" cy="2315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764704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Призеры Первенства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Российской Федерации</a:t>
            </a:r>
            <a:endParaRPr lang="ru-RU" sz="4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276872"/>
            <a:ext cx="448872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Максумов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Эрнест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 МС,  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I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место,</a:t>
            </a:r>
          </a:p>
          <a:p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установил рекорд (юн.) РФ 1500 в/</a:t>
            </a:r>
            <a:r>
              <a:rPr lang="ru-RU" sz="2400" b="1" dirty="0" err="1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ст</a:t>
            </a:r>
            <a:endParaRPr lang="ru-RU" sz="2400" b="1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buFont typeface="Arial" pitchFamily="34" charset="0"/>
              <a:buChar char="•"/>
            </a:pP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6146" name="Picture 2" descr="C:\Documents and Settings\kgd010\Рабочий стол\дюсшор дельта\Максумов Эрнест\IMG_0935.JPG"/>
          <p:cNvPicPr>
            <a:picLocks noChangeAspect="1" noChangeArrowheads="1"/>
          </p:cNvPicPr>
          <p:nvPr/>
        </p:nvPicPr>
        <p:blipFill>
          <a:blip r:embed="rId2" cstate="print"/>
          <a:srcRect l="10801" r="23041"/>
          <a:stretch>
            <a:fillRect/>
          </a:stretch>
        </p:blipFill>
        <p:spPr bwMode="auto">
          <a:xfrm>
            <a:off x="5148064" y="2204864"/>
            <a:ext cx="3528392" cy="399997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3718679"/>
            <a:ext cx="44644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Мухаметзянов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Эмиль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I </a:t>
            </a:r>
            <a:endParaRPr lang="ru-RU" sz="2400" b="1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Мухаметзянов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Эмиль 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  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I, II,III</a:t>
            </a:r>
            <a:endParaRPr lang="ru-RU" sz="2400" b="1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Фахриев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Артур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 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II, III</a:t>
            </a:r>
            <a:endParaRPr lang="ru-RU" sz="2400" b="1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Лисичкина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Анастасия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- 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III</a:t>
            </a:r>
            <a:endParaRPr lang="ru-RU" sz="2400" b="1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764704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Призеры Чемпионата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Российской Федерации</a:t>
            </a:r>
            <a:endParaRPr lang="ru-RU" sz="4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2276872"/>
            <a:ext cx="44644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Мартынова Яна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I </a:t>
            </a:r>
            <a:endParaRPr lang="ru-RU" sz="2400" b="1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Максумов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Эрнест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 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III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, </a:t>
            </a:r>
            <a:r>
              <a:rPr lang="tt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Первенство Европы –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IV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место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Мустафин </a:t>
            </a: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Ришат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III</a:t>
            </a:r>
            <a:endParaRPr lang="ru-RU" sz="2400" b="1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Королев Никита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 </a:t>
            </a:r>
            <a:r>
              <a:rPr lang="en-US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III</a:t>
            </a:r>
            <a:endParaRPr lang="ru-RU" sz="2400" b="1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Максумова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Элина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–финалист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Сагирова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r>
              <a:rPr 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Айгуль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– финалист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31" y="2498412"/>
            <a:ext cx="2880320" cy="364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92696"/>
            <a:ext cx="7092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Работа с инвалидами</a:t>
            </a:r>
            <a:endParaRPr lang="ru-RU" sz="4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780928"/>
            <a:ext cx="39604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Кислов Артур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Королева Анастасия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Савина Ольга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ru-RU" sz="1200" b="1" dirty="0" smtClean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1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 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ИНВАЛИД </a:t>
            </a: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ПО 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ЗРЕНИЮ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ru-RU" sz="2400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Гатауллин</a:t>
            </a: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Алмаз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060848"/>
            <a:ext cx="3350213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3 ИНВАЛИДА ПО СЛУХУ</a:t>
            </a: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412776"/>
            <a:ext cx="5445722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u="sng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Призеры Первенства РФ и Чемпионата РФ:</a:t>
            </a:r>
          </a:p>
        </p:txBody>
      </p:sp>
      <p:pic>
        <p:nvPicPr>
          <p:cNvPr id="8194" name="Picture 2" descr="C:\Documents and Settings\kgd010\Рабочий стол\дюсшор дельта\глух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132856"/>
            <a:ext cx="2795815" cy="2088232"/>
          </a:xfrm>
          <a:prstGeom prst="rect">
            <a:avLst/>
          </a:prstGeom>
          <a:noFill/>
        </p:spPr>
      </p:pic>
      <p:pic>
        <p:nvPicPr>
          <p:cNvPr id="8195" name="Picture 3" descr="C:\Documents and Settings\kgd010\Рабочий стол\дюсшор дельта\глухие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293096"/>
            <a:ext cx="2975537" cy="2222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&amp;Scy;&amp;tcy;&amp;rcy;&amp;ocy;&amp;jcy;&amp;Scy;&amp;acy;&amp;r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293097"/>
            <a:ext cx="3133408" cy="249203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87624" y="764704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Результаты, достигнутые воспитанниками  позволили</a:t>
            </a:r>
            <a:endParaRPr lang="ru-RU" sz="4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611560" y="2204864"/>
            <a:ext cx="3960440" cy="2232248"/>
          </a:xfrm>
          <a:prstGeom prst="hexagon">
            <a:avLst/>
          </a:prstGeom>
          <a:solidFill>
            <a:srgbClr val="FF99C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Monotype Corsiva" pitchFamily="66" charset="0"/>
              </a:rPr>
              <a:t>занять </a:t>
            </a:r>
            <a:r>
              <a:rPr lang="en-US" sz="2200" dirty="0" smtClean="0">
                <a:latin typeface="Monotype Corsiva" pitchFamily="66" charset="0"/>
              </a:rPr>
              <a:t>II</a:t>
            </a:r>
            <a:r>
              <a:rPr lang="ru-RU" sz="2200" dirty="0" smtClean="0">
                <a:latin typeface="Monotype Corsiva" pitchFamily="66" charset="0"/>
              </a:rPr>
              <a:t> место в Республиканском конкурсе «На лучшую постановку учебно-тренировочной работы»</a:t>
            </a:r>
          </a:p>
        </p:txBody>
      </p:sp>
      <p:pic>
        <p:nvPicPr>
          <p:cNvPr id="38914" name="Picture 2" descr="C:\Documents and Settings\kgd010\Рабочий стол\дюсшор дельта\пункт 10.jpeg"/>
          <p:cNvPicPr>
            <a:picLocks noChangeAspect="1" noChangeArrowheads="1"/>
          </p:cNvPicPr>
          <p:nvPr/>
        </p:nvPicPr>
        <p:blipFill>
          <a:blip r:embed="rId3" cstate="print"/>
          <a:srcRect l="13291" r="11945"/>
          <a:stretch>
            <a:fillRect/>
          </a:stretch>
        </p:blipFill>
        <p:spPr bwMode="auto">
          <a:xfrm>
            <a:off x="4716016" y="2204864"/>
            <a:ext cx="3934723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115616" y="5589240"/>
            <a:ext cx="439248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75000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руб.</a:t>
            </a:r>
          </a:p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орг.технику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&amp;Scy;&amp;tcy;&amp;rcy;&amp;ocy;&amp;jcy;&amp;Scy;&amp;acy;&amp;r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861047"/>
            <a:ext cx="3600400" cy="286344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87624" y="764704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Результаты, достигнутые воспитанниками  позволили</a:t>
            </a:r>
            <a:endParaRPr lang="ru-RU" sz="4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4716016" y="2204864"/>
            <a:ext cx="3528392" cy="2376264"/>
          </a:xfrm>
          <a:prstGeom prst="hexagon">
            <a:avLst/>
          </a:prstGeom>
          <a:solidFill>
            <a:srgbClr val="FF99C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Monotype Corsiva" pitchFamily="66" charset="0"/>
              </a:rPr>
              <a:t>стать </a:t>
            </a:r>
            <a:r>
              <a:rPr lang="ru-RU" sz="2200" dirty="0" smtClean="0">
                <a:latin typeface="Monotype Corsiva" pitchFamily="66" charset="0"/>
              </a:rPr>
              <a:t>лауреатами </a:t>
            </a:r>
            <a:r>
              <a:rPr lang="ru-RU" sz="2200" dirty="0" smtClean="0">
                <a:latin typeface="Monotype Corsiva" pitchFamily="66" charset="0"/>
              </a:rPr>
              <a:t>конкурса «Фонда поддержки олимпийцев России»</a:t>
            </a:r>
            <a:endParaRPr lang="ru-RU" sz="2200" dirty="0">
              <a:latin typeface="Monotype Corsiva" pitchFamily="66" charset="0"/>
            </a:endParaRPr>
          </a:p>
        </p:txBody>
      </p:sp>
      <p:pic>
        <p:nvPicPr>
          <p:cNvPr id="9218" name="Picture 2" descr="http://www.olympians.ru/img/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348880"/>
            <a:ext cx="1944216" cy="1922853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627784" y="5589240"/>
            <a:ext cx="2848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1 000 000 руб.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&amp;Kcy;&amp;acy;&amp;kcy; &amp;ocy;&amp;bcy;&amp;hardcy;&amp;yacy;&amp;scy;&amp;ncy;&amp;icy;&amp;tcy;&amp;softcy; &amp;tcy;&amp;ocy; &amp;icy;&amp;lcy;&amp;icy; &amp;icy;&amp;ncy;&amp;ocy;&amp;iecy; &amp;vcy;&amp;ycy;&amp;rcy;&amp;acy;&amp;zhcy;&amp;iecy;&amp;ncy;&amp;icy;&amp;iecy; &amp;lcy;&amp;icy;&amp;tscy;&amp;acy;?"/>
          <p:cNvPicPr>
            <a:picLocks noChangeAspect="1" noChangeArrowheads="1"/>
          </p:cNvPicPr>
          <p:nvPr/>
        </p:nvPicPr>
        <p:blipFill>
          <a:blip r:embed="rId2" cstate="print"/>
          <a:srcRect l="830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116632"/>
            <a:ext cx="79563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Финансирование  школы </a:t>
            </a:r>
          </a:p>
          <a:p>
            <a:pPr algn="ctr"/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 с</a:t>
            </a:r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оревновательную деятельность</a:t>
            </a:r>
          </a:p>
        </p:txBody>
      </p:sp>
      <p:sp>
        <p:nvSpPr>
          <p:cNvPr id="11" name="Блок-схема: объединение 10"/>
          <p:cNvSpPr/>
          <p:nvPr/>
        </p:nvSpPr>
        <p:spPr>
          <a:xfrm>
            <a:off x="5508104" y="2060848"/>
            <a:ext cx="3384376" cy="2880320"/>
          </a:xfrm>
          <a:prstGeom prst="flowChartMerge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310 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000 руб.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5144">
            <a:off x="369940" y="1473382"/>
            <a:ext cx="3008851" cy="22566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3365">
            <a:off x="3283852" y="1852205"/>
            <a:ext cx="2414412" cy="18065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2" r="8097"/>
          <a:stretch/>
        </p:blipFill>
        <p:spPr bwMode="auto">
          <a:xfrm>
            <a:off x="4433138" y="4060370"/>
            <a:ext cx="3624309" cy="2482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4" t="20198" r="10357"/>
          <a:stretch/>
        </p:blipFill>
        <p:spPr bwMode="auto">
          <a:xfrm>
            <a:off x="976444" y="4034550"/>
            <a:ext cx="3312368" cy="25435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5023">
            <a:off x="5782771" y="1719156"/>
            <a:ext cx="2770039" cy="2072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19389" y="620688"/>
            <a:ext cx="7507183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Кто хорошо работает, тот хорошо отдыхает!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31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 вниз 11"/>
          <p:cNvSpPr/>
          <p:nvPr/>
        </p:nvSpPr>
        <p:spPr>
          <a:xfrm rot="3534581">
            <a:off x="3215501" y="847848"/>
            <a:ext cx="360040" cy="2080448"/>
          </a:xfrm>
          <a:prstGeom prst="downArrow">
            <a:avLst/>
          </a:prstGeom>
          <a:solidFill>
            <a:srgbClr val="FFFF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499514">
            <a:off x="3972807" y="2050690"/>
            <a:ext cx="360040" cy="1696020"/>
          </a:xfrm>
          <a:prstGeom prst="downArrow">
            <a:avLst/>
          </a:prstGeom>
          <a:solidFill>
            <a:srgbClr val="FFFF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0785614">
            <a:off x="4938340" y="2040294"/>
            <a:ext cx="360040" cy="1700500"/>
          </a:xfrm>
          <a:prstGeom prst="downArrow">
            <a:avLst/>
          </a:prstGeom>
          <a:solidFill>
            <a:srgbClr val="FFFF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7890696">
            <a:off x="5807851" y="817276"/>
            <a:ext cx="360040" cy="2039323"/>
          </a:xfrm>
          <a:prstGeom prst="downArrow">
            <a:avLst/>
          </a:prstGeom>
          <a:solidFill>
            <a:srgbClr val="FFFF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Хорда 8"/>
          <p:cNvSpPr/>
          <p:nvPr/>
        </p:nvSpPr>
        <p:spPr>
          <a:xfrm rot="17578258">
            <a:off x="3192031" y="-514936"/>
            <a:ext cx="2812314" cy="2775305"/>
          </a:xfrm>
          <a:prstGeom prst="chord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19872" y="692696"/>
            <a:ext cx="227177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ДЮСШОР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«Дельта»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5536" y="1916832"/>
            <a:ext cx="20550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Оргсинтез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59832" y="3645024"/>
            <a:ext cx="12120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Ватан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932040" y="3645024"/>
            <a:ext cx="14033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Олимп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948264" y="1844824"/>
            <a:ext cx="15548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Триумф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059832" y="4149080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25 м</a:t>
            </a:r>
            <a:endParaRPr lang="ru-RU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220072" y="4149080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50 м</a:t>
            </a:r>
            <a:endParaRPr lang="ru-RU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308304" y="2348880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25 м</a:t>
            </a:r>
            <a:endParaRPr lang="ru-RU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43608" y="2348880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50 м</a:t>
            </a:r>
            <a:endParaRPr lang="ru-RU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Documents and Settings\kgd010\Рабочий стол\дюсшор дельта\ватан.jpg"/>
          <p:cNvPicPr>
            <a:picLocks noChangeAspect="1" noChangeArrowheads="1"/>
          </p:cNvPicPr>
          <p:nvPr/>
        </p:nvPicPr>
        <p:blipFill>
          <a:blip r:embed="rId2" cstate="print"/>
          <a:srcRect t="12567" b="7840"/>
          <a:stretch>
            <a:fillRect/>
          </a:stretch>
        </p:blipFill>
        <p:spPr bwMode="auto">
          <a:xfrm>
            <a:off x="1547664" y="4725144"/>
            <a:ext cx="2905550" cy="17344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7" name="Picture 3" descr="C:\Documents and Settings\kgd010\Рабочий стол\дюсшор дельта\оргсинтез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24944"/>
            <a:ext cx="2198702" cy="1651025"/>
          </a:xfrm>
          <a:prstGeom prst="rect">
            <a:avLst/>
          </a:prstGeom>
          <a:noFill/>
        </p:spPr>
      </p:pic>
      <p:pic>
        <p:nvPicPr>
          <p:cNvPr id="1028" name="Picture 4" descr="C:\Documents and Settings\kgd010\Рабочий стол\дюсшор дельта\триумф4.JPG"/>
          <p:cNvPicPr>
            <a:picLocks noChangeAspect="1" noChangeArrowheads="1"/>
          </p:cNvPicPr>
          <p:nvPr/>
        </p:nvPicPr>
        <p:blipFill>
          <a:blip r:embed="rId4" cstate="print"/>
          <a:srcRect t="5301" r="3249" b="6342"/>
          <a:stretch>
            <a:fillRect/>
          </a:stretch>
        </p:blipFill>
        <p:spPr bwMode="auto">
          <a:xfrm>
            <a:off x="6588224" y="2924944"/>
            <a:ext cx="2312896" cy="1584176"/>
          </a:xfrm>
          <a:prstGeom prst="rect">
            <a:avLst/>
          </a:prstGeom>
          <a:noFill/>
        </p:spPr>
      </p:pic>
      <p:pic>
        <p:nvPicPr>
          <p:cNvPr id="1029" name="Picture 5" descr="C:\Documents and Settings\kgd010\Рабочий стол\дюсшор дельта\олимп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725144"/>
            <a:ext cx="3096344" cy="1743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kgd010\Рабочий стол\дюсшор дельта\aist-s-rebenkom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1" y="5013176"/>
            <a:ext cx="2457273" cy="1512168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81909882"/>
              </p:ext>
            </p:extLst>
          </p:nvPr>
        </p:nvGraphicFramePr>
        <p:xfrm>
          <a:off x="755576" y="620688"/>
          <a:ext cx="8136904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59632" y="2707297"/>
            <a:ext cx="23679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Педагогический </a:t>
            </a:r>
          </a:p>
          <a:p>
            <a:pPr algn="ctr"/>
            <a:r>
              <a:rPr lang="ru-RU" sz="2800" b="1" dirty="0" smtClean="0">
                <a:latin typeface="Monotype Corsiva" pitchFamily="66" charset="0"/>
              </a:rPr>
              <a:t>состав</a:t>
            </a:r>
          </a:p>
          <a:p>
            <a:pPr algn="ctr"/>
            <a:r>
              <a:rPr lang="ru-RU" sz="2800" b="1" dirty="0" smtClean="0">
                <a:latin typeface="Monotype Corsiva" pitchFamily="66" charset="0"/>
              </a:rPr>
              <a:t>на 2014 год</a:t>
            </a:r>
            <a:endParaRPr lang="ru-RU" sz="28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2" t="19188" r="16653"/>
          <a:stretch/>
        </p:blipFill>
        <p:spPr bwMode="auto">
          <a:xfrm rot="1298035">
            <a:off x="6542019" y="1673214"/>
            <a:ext cx="2228238" cy="1832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8" t="23264"/>
          <a:stretch/>
        </p:blipFill>
        <p:spPr bwMode="auto">
          <a:xfrm rot="20195685">
            <a:off x="294443" y="1653375"/>
            <a:ext cx="2228238" cy="1831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775" y="1255942"/>
            <a:ext cx="4542481" cy="3406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https://apf.mail.ru/cgi-bin/readmsg/STA41338.jpg?id=14276322640000000457%3B0%3B1&amp;x-email=msonia%40mail.ru&amp;exif=1&amp;bs=2150&amp;bl=499987&amp;ct=image%2Fjpeg&amp;cn=STA41338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22328" y="54805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anose="03010101010201010101" pitchFamily="66" charset="0"/>
              </a:rPr>
              <a:t>Педагогический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anose="03010101010201010101" pitchFamily="66" charset="0"/>
              </a:rPr>
              <a:t>состав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anose="03010101010201010101" pitchFamily="66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/>
          <a:stretch/>
        </p:blipFill>
        <p:spPr bwMode="auto">
          <a:xfrm rot="19877327">
            <a:off x="5955675" y="3830290"/>
            <a:ext cx="2484846" cy="2199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7"/>
          <a:stretch/>
        </p:blipFill>
        <p:spPr bwMode="auto">
          <a:xfrm rot="1105781">
            <a:off x="466823" y="3991168"/>
            <a:ext cx="2472209" cy="218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2" b="7577"/>
          <a:stretch/>
        </p:blipFill>
        <p:spPr bwMode="auto">
          <a:xfrm>
            <a:off x="3642024" y="4715507"/>
            <a:ext cx="1532607" cy="17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229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 стрелкой 22"/>
          <p:cNvCxnSpPr/>
          <p:nvPr/>
        </p:nvCxnSpPr>
        <p:spPr>
          <a:xfrm>
            <a:off x="6444208" y="1772816"/>
            <a:ext cx="936104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лако 2"/>
          <p:cNvSpPr/>
          <p:nvPr/>
        </p:nvSpPr>
        <p:spPr>
          <a:xfrm>
            <a:off x="2483768" y="548680"/>
            <a:ext cx="4248472" cy="1944216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1052736"/>
            <a:ext cx="33714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586 воспитанники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5" name="Облако 4"/>
          <p:cNvSpPr/>
          <p:nvPr/>
        </p:nvSpPr>
        <p:spPr>
          <a:xfrm rot="843040">
            <a:off x="567218" y="2544827"/>
            <a:ext cx="2418410" cy="1712333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 rot="1255539">
            <a:off x="1675758" y="4398619"/>
            <a:ext cx="2155498" cy="192180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3275856" y="2924944"/>
            <a:ext cx="3096344" cy="1944216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ГНП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349 человек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5023" y="2852936"/>
            <a:ext cx="156645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СОГ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60 человек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35696" y="4797152"/>
            <a:ext cx="18722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УТГ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154 человека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4860032" y="4869160"/>
            <a:ext cx="2664296" cy="1368152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ГСС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15 человек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6479704" y="4221088"/>
            <a:ext cx="2664296" cy="1368152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ВСМ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8 человек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6732240" y="3284984"/>
            <a:ext cx="1656184" cy="1224136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Всего 23 человека</a:t>
            </a:r>
            <a:endParaRPr lang="ru-RU" sz="2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915816" y="2420888"/>
            <a:ext cx="57606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211960" y="2492896"/>
            <a:ext cx="14401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987824" y="2420888"/>
            <a:ext cx="576064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08" y="1616026"/>
            <a:ext cx="3379157" cy="2528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46167" y="476672"/>
            <a:ext cx="4052713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Воспитанники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731" y="4365104"/>
            <a:ext cx="2960096" cy="2220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307" y="4357464"/>
            <a:ext cx="2945958" cy="2204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730" y="1616026"/>
            <a:ext cx="3387747" cy="2534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83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548680"/>
            <a:ext cx="5527475" cy="1446550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Участие в соревнованиях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и выполнение разрядов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sp>
        <p:nvSpPr>
          <p:cNvPr id="3077" name="AutoShape 5" descr="https://apf.mail.ru/cgi-bin/readmsg/DSC00164.JPG?id=14274456130000000047%3B0%3B5&amp;x-email=msonia%40mail.ru&amp;exif=1&amp;bs=7947694&amp;bl=2430103&amp;ct=image%2Fjpeg&amp;cn=DSC00164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9" name="AutoShape 7" descr="https://apf.mail.ru/cgi-bin/readmsg/DSC00164.JPG?id=14274456130000000047%3B0%3B5&amp;x-email=msonia%40mail.ru&amp;exif=1&amp;bs=7947694&amp;bl=2430103&amp;ct=image%2Fjpeg&amp;cn=DSC00164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1" name="AutoShape 9" descr="https://apf.mail.ru/cgi-bin/readmsg/DSC00164.JPG?id=14274456130000000047%3B0%3B5&amp;x-email=msonia%40mail.ru&amp;exif=1&amp;bs=7947694&amp;bl=2430103&amp;ct=image%2Fjpeg&amp;cn=DSC00164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C:\Documents and Settings\kgd010\Рабочий стол\дюсшор дельта\присла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88840"/>
            <a:ext cx="2736304" cy="2123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3" name="Picture 11" descr="C:\Documents and Settings\kgd010\Рабочий стол\дюсшор дельта\прислала2.JPG"/>
          <p:cNvPicPr>
            <a:picLocks noChangeAspect="1" noChangeArrowheads="1"/>
          </p:cNvPicPr>
          <p:nvPr/>
        </p:nvPicPr>
        <p:blipFill>
          <a:blip r:embed="rId3" cstate="print"/>
          <a:srcRect l="16292" t="17381" r="13653"/>
          <a:stretch>
            <a:fillRect/>
          </a:stretch>
        </p:blipFill>
        <p:spPr bwMode="auto">
          <a:xfrm>
            <a:off x="4788024" y="1988840"/>
            <a:ext cx="2376264" cy="2118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4" name="Picture 12" descr="C:\Documents and Settings\kgd010\Рабочий стол\дюсшор дельта\прислал3.JPG"/>
          <p:cNvPicPr>
            <a:picLocks noChangeAspect="1" noChangeArrowheads="1"/>
          </p:cNvPicPr>
          <p:nvPr/>
        </p:nvPicPr>
        <p:blipFill>
          <a:blip r:embed="rId4" cstate="print"/>
          <a:srcRect t="3030"/>
          <a:stretch>
            <a:fillRect/>
          </a:stretch>
        </p:blipFill>
        <p:spPr bwMode="auto">
          <a:xfrm>
            <a:off x="1331640" y="4365104"/>
            <a:ext cx="3175823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5" name="Picture 13" descr="C:\Documents and Settings\kgd010\Рабочий стол\дюсшор дельта\прислала4.JPG"/>
          <p:cNvPicPr>
            <a:picLocks noChangeAspect="1" noChangeArrowheads="1"/>
          </p:cNvPicPr>
          <p:nvPr/>
        </p:nvPicPr>
        <p:blipFill>
          <a:blip r:embed="rId5" cstate="print"/>
          <a:srcRect t="31225" r="38293"/>
          <a:stretch>
            <a:fillRect/>
          </a:stretch>
        </p:blipFill>
        <p:spPr bwMode="auto">
          <a:xfrm>
            <a:off x="5004048" y="4365104"/>
            <a:ext cx="2880320" cy="2291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87" name="AutoShape 15" descr="https://apf.mail.ru/cgi-bin/readmsg/IMG-20150327-WA0000.jpg?id=14274555250000000171%3B0%3B1&amp;x-email=msonia%40mail.ru&amp;exif=1&amp;bs=3298&amp;bl=376482&amp;ct=image%2Fjpeg&amp;cn=IMG-20150327-WA000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20688"/>
            <a:ext cx="6014788" cy="1569660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Участие в соревнованиях</a:t>
            </a:r>
          </a:p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и выполнение разрядов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  <p:pic>
        <p:nvPicPr>
          <p:cNvPr id="3074" name="Picture 2" descr="C:\Documents and Settings\kgd010\Рабочий стол\дюсшор дельта\СОГ и ГНП2.JPG"/>
          <p:cNvPicPr>
            <a:picLocks noChangeAspect="1" noChangeArrowheads="1"/>
          </p:cNvPicPr>
          <p:nvPr/>
        </p:nvPicPr>
        <p:blipFill>
          <a:blip r:embed="rId2" cstate="print"/>
          <a:srcRect l="14529" r="23203"/>
          <a:stretch>
            <a:fillRect/>
          </a:stretch>
        </p:blipFill>
        <p:spPr bwMode="auto">
          <a:xfrm rot="516986">
            <a:off x="6358669" y="1058278"/>
            <a:ext cx="2399667" cy="3096344"/>
          </a:xfrm>
          <a:prstGeom prst="rect">
            <a:avLst/>
          </a:prstGeom>
          <a:noFill/>
        </p:spPr>
      </p:pic>
      <p:pic>
        <p:nvPicPr>
          <p:cNvPr id="3075" name="Picture 3" descr="C:\Documents and Settings\kgd010\Рабочий стол\дюсшор дельта\СОГ и ГНП3.JPG"/>
          <p:cNvPicPr>
            <a:picLocks noChangeAspect="1" noChangeArrowheads="1"/>
          </p:cNvPicPr>
          <p:nvPr/>
        </p:nvPicPr>
        <p:blipFill>
          <a:blip r:embed="rId3" cstate="print"/>
          <a:srcRect t="18610"/>
          <a:stretch>
            <a:fillRect/>
          </a:stretch>
        </p:blipFill>
        <p:spPr bwMode="auto">
          <a:xfrm>
            <a:off x="611560" y="4273905"/>
            <a:ext cx="3778111" cy="22957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2219509"/>
            <a:ext cx="590257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СОГ –технические соревнования – 4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ГНП – матчевые и соревнования </a:t>
            </a:r>
          </a:p>
          <a:p>
            <a:r>
              <a:rPr lang="ru-RU" sz="32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школьного уровня - 12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Массовые разряды – </a:t>
            </a:r>
            <a:r>
              <a:rPr lang="ru-RU" sz="32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231 </a:t>
            </a:r>
            <a:endParaRPr lang="ru-RU" sz="3200" b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990" y="4281612"/>
            <a:ext cx="3074451" cy="22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kgd010\Рабочий стол\дюсшор дельта\УТГ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611560" y="3573016"/>
            <a:ext cx="3888432" cy="290356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635896" y="656982"/>
            <a:ext cx="1696298" cy="92333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5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УТГ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412776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</a:t>
            </a:r>
            <a:r>
              <a:rPr lang="ru-RU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ервенства РТ -2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Чемпионаты РТ -2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</a:t>
            </a:r>
            <a:r>
              <a:rPr lang="ru-RU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убка РТ-2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1412776"/>
            <a:ext cx="41044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</a:t>
            </a:r>
            <a:r>
              <a:rPr lang="ru-RU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ервенства РФ-3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З</a:t>
            </a:r>
            <a:r>
              <a:rPr lang="ru-RU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ональных чемпионатов-3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Матчевые встречи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32040" y="3789040"/>
            <a:ext cx="3371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Всего 24 старта</a:t>
            </a:r>
            <a:endParaRPr lang="ru-RU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5517232"/>
            <a:ext cx="3793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II – I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разряда – 97 человек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448</TotalTime>
  <Words>346</Words>
  <Application>Microsoft Office PowerPoint</Application>
  <PresentationFormat>Экран (4:3)</PresentationFormat>
  <Paragraphs>115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Сания Сабитова (DUMA-007 - duma-007)</dc:creator>
  <cp:lastModifiedBy>Рустем</cp:lastModifiedBy>
  <cp:revision>56</cp:revision>
  <dcterms:created xsi:type="dcterms:W3CDTF">2015-03-27T04:59:44Z</dcterms:created>
  <dcterms:modified xsi:type="dcterms:W3CDTF">2015-03-29T17:19:25Z</dcterms:modified>
</cp:coreProperties>
</file>